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88" r:id="rId2"/>
    <p:sldId id="309" r:id="rId3"/>
    <p:sldId id="259" r:id="rId4"/>
    <p:sldId id="289" r:id="rId5"/>
    <p:sldId id="290" r:id="rId6"/>
    <p:sldId id="291" r:id="rId7"/>
    <p:sldId id="260" r:id="rId8"/>
    <p:sldId id="292" r:id="rId9"/>
    <p:sldId id="293" r:id="rId10"/>
    <p:sldId id="266" r:id="rId11"/>
    <p:sldId id="294" r:id="rId12"/>
    <p:sldId id="295" r:id="rId13"/>
    <p:sldId id="296" r:id="rId14"/>
    <p:sldId id="297" r:id="rId15"/>
    <p:sldId id="306" r:id="rId16"/>
    <p:sldId id="305" r:id="rId17"/>
    <p:sldId id="273" r:id="rId18"/>
    <p:sldId id="303" r:id="rId19"/>
    <p:sldId id="302" r:id="rId20"/>
    <p:sldId id="304" r:id="rId21"/>
    <p:sldId id="301" r:id="rId22"/>
    <p:sldId id="300" r:id="rId23"/>
    <p:sldId id="299" r:id="rId24"/>
    <p:sldId id="29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0000" autoAdjust="0"/>
  </p:normalViewPr>
  <p:slideViewPr>
    <p:cSldViewPr>
      <p:cViewPr>
        <p:scale>
          <a:sx n="76" d="100"/>
          <a:sy n="76" d="100"/>
        </p:scale>
        <p:origin x="-98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1" d="100"/>
          <a:sy n="41" d="100"/>
        </p:scale>
        <p:origin x="-2395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8D0095-D74D-45D2-AE1D-3EBD486C2BA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750F095-FC53-4BEA-B16A-634CB0CCB152}">
      <dgm:prSet phldrT="[Text]"/>
      <dgm:spPr>
        <a:solidFill>
          <a:srgbClr val="92D05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ইতিহ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11F818E-3754-42F2-8A19-624B261CC2EF}" type="parTrans" cxnId="{B15E52AF-88F4-488C-85A0-D251CBCC1D2A}">
      <dgm:prSet/>
      <dgm:spPr/>
      <dgm:t>
        <a:bodyPr/>
        <a:lstStyle/>
        <a:p>
          <a:endParaRPr lang="en-US"/>
        </a:p>
      </dgm:t>
    </dgm:pt>
    <dgm:pt modelId="{D549AE47-2310-477E-97E1-BF554AF647C9}" type="sibTrans" cxnId="{B15E52AF-88F4-488C-85A0-D251CBCC1D2A}">
      <dgm:prSet/>
      <dgm:spPr/>
      <dgm:t>
        <a:bodyPr/>
        <a:lstStyle/>
        <a:p>
          <a:endParaRPr lang="en-US"/>
        </a:p>
      </dgm:t>
    </dgm:pt>
    <dgm:pt modelId="{394B6B3C-1A1C-4994-A777-72319681ACF2}">
      <dgm:prSet phldrT="[Text]"/>
      <dgm:spPr>
        <a:solidFill>
          <a:srgbClr val="FF000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ইতিহাস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90AEF85-0E7F-4257-BA2F-F1FB9FB3182A}" type="parTrans" cxnId="{CFCC9F95-1CBB-44BD-B6A5-7D09CEBDE783}">
      <dgm:prSet/>
      <dgm:spPr/>
      <dgm:t>
        <a:bodyPr/>
        <a:lstStyle/>
        <a:p>
          <a:endParaRPr lang="en-US"/>
        </a:p>
      </dgm:t>
    </dgm:pt>
    <dgm:pt modelId="{49104555-DC32-4852-968B-258FFBE0F8EC}" type="sibTrans" cxnId="{CFCC9F95-1CBB-44BD-B6A5-7D09CEBDE783}">
      <dgm:prSet/>
      <dgm:spPr/>
      <dgm:t>
        <a:bodyPr/>
        <a:lstStyle/>
        <a:p>
          <a:endParaRPr lang="en-US"/>
        </a:p>
      </dgm:t>
    </dgm:pt>
    <dgm:pt modelId="{46EC3CEC-BA1D-4D00-9A91-5E7551D23A5A}" type="pres">
      <dgm:prSet presAssocID="{378D0095-D74D-45D2-AE1D-3EBD486C2BA8}" presName="Name0" presStyleCnt="0">
        <dgm:presLayoutVars>
          <dgm:dir/>
          <dgm:animLvl val="lvl"/>
          <dgm:resizeHandles val="exact"/>
        </dgm:presLayoutVars>
      </dgm:prSet>
      <dgm:spPr/>
    </dgm:pt>
    <dgm:pt modelId="{46E1A31A-2EEE-4E8E-AA1B-D03E469E6609}" type="pres">
      <dgm:prSet presAssocID="{8750F095-FC53-4BEA-B16A-634CB0CCB152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CFE44-EB55-4F63-880F-9F39231E53DD}" type="pres">
      <dgm:prSet presAssocID="{D549AE47-2310-477E-97E1-BF554AF647C9}" presName="parTxOnlySpace" presStyleCnt="0"/>
      <dgm:spPr/>
    </dgm:pt>
    <dgm:pt modelId="{4D701171-0287-4CD5-B646-DA7E1F7142E1}" type="pres">
      <dgm:prSet presAssocID="{394B6B3C-1A1C-4994-A777-72319681ACF2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5E52AF-88F4-488C-85A0-D251CBCC1D2A}" srcId="{378D0095-D74D-45D2-AE1D-3EBD486C2BA8}" destId="{8750F095-FC53-4BEA-B16A-634CB0CCB152}" srcOrd="0" destOrd="0" parTransId="{811F818E-3754-42F2-8A19-624B261CC2EF}" sibTransId="{D549AE47-2310-477E-97E1-BF554AF647C9}"/>
    <dgm:cxn modelId="{CFCC9F95-1CBB-44BD-B6A5-7D09CEBDE783}" srcId="{378D0095-D74D-45D2-AE1D-3EBD486C2BA8}" destId="{394B6B3C-1A1C-4994-A777-72319681ACF2}" srcOrd="1" destOrd="0" parTransId="{890AEF85-0E7F-4257-BA2F-F1FB9FB3182A}" sibTransId="{49104555-DC32-4852-968B-258FFBE0F8EC}"/>
    <dgm:cxn modelId="{2DEB9167-5D54-4EB5-A4E4-F1AD2CC43D0A}" type="presOf" srcId="{8750F095-FC53-4BEA-B16A-634CB0CCB152}" destId="{46E1A31A-2EEE-4E8E-AA1B-D03E469E6609}" srcOrd="0" destOrd="0" presId="urn:microsoft.com/office/officeart/2005/8/layout/chevron1"/>
    <dgm:cxn modelId="{0E440BE5-1CB5-4D52-A9EC-A325F0CB8102}" type="presOf" srcId="{378D0095-D74D-45D2-AE1D-3EBD486C2BA8}" destId="{46EC3CEC-BA1D-4D00-9A91-5E7551D23A5A}" srcOrd="0" destOrd="0" presId="urn:microsoft.com/office/officeart/2005/8/layout/chevron1"/>
    <dgm:cxn modelId="{6EC8E436-D8AD-4F03-B784-DE11D946DB55}" type="presOf" srcId="{394B6B3C-1A1C-4994-A777-72319681ACF2}" destId="{4D701171-0287-4CD5-B646-DA7E1F7142E1}" srcOrd="0" destOrd="0" presId="urn:microsoft.com/office/officeart/2005/8/layout/chevron1"/>
    <dgm:cxn modelId="{2BCAD667-ED9B-457F-AD52-2B52435BAEB5}" type="presParOf" srcId="{46EC3CEC-BA1D-4D00-9A91-5E7551D23A5A}" destId="{46E1A31A-2EEE-4E8E-AA1B-D03E469E6609}" srcOrd="0" destOrd="0" presId="urn:microsoft.com/office/officeart/2005/8/layout/chevron1"/>
    <dgm:cxn modelId="{A4697691-9117-481D-BC14-427D19BC36B8}" type="presParOf" srcId="{46EC3CEC-BA1D-4D00-9A91-5E7551D23A5A}" destId="{0C4CFE44-EB55-4F63-880F-9F39231E53DD}" srcOrd="1" destOrd="0" presId="urn:microsoft.com/office/officeart/2005/8/layout/chevron1"/>
    <dgm:cxn modelId="{611944AC-817C-4FCD-AAF3-6332979F70C2}" type="presParOf" srcId="{46EC3CEC-BA1D-4D00-9A91-5E7551D23A5A}" destId="{4D701171-0287-4CD5-B646-DA7E1F7142E1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15C315-3ABD-404B-9306-A795744CECF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FD758A4-4F9F-4E81-A476-DF09D2FB8FB0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dirty="0" err="1" smtClean="0"/>
            <a:t>Historia</a:t>
          </a:r>
          <a:endParaRPr lang="en-US" sz="2400" dirty="0"/>
        </a:p>
      </dgm:t>
    </dgm:pt>
    <dgm:pt modelId="{B33ED3EC-66ED-4FE8-AA7C-879F587144EC}" type="parTrans" cxnId="{366544F0-9248-4B27-8FB8-CC39981EE4BC}">
      <dgm:prSet/>
      <dgm:spPr/>
      <dgm:t>
        <a:bodyPr/>
        <a:lstStyle/>
        <a:p>
          <a:endParaRPr lang="en-US"/>
        </a:p>
      </dgm:t>
    </dgm:pt>
    <dgm:pt modelId="{1584C754-FAE9-4232-AEB8-177DEF140BA3}" type="sibTrans" cxnId="{366544F0-9248-4B27-8FB8-CC39981EE4BC}">
      <dgm:prSet/>
      <dgm:spPr/>
      <dgm:t>
        <a:bodyPr/>
        <a:lstStyle/>
        <a:p>
          <a:endParaRPr lang="en-US"/>
        </a:p>
      </dgm:t>
    </dgm:pt>
    <dgm:pt modelId="{D269DE5A-D6AB-4EED-918C-DD6E22D363A6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dirty="0" smtClean="0"/>
            <a:t>History</a:t>
          </a:r>
          <a:endParaRPr lang="en-US" sz="3200" dirty="0"/>
        </a:p>
      </dgm:t>
    </dgm:pt>
    <dgm:pt modelId="{6501E2F8-CC51-480D-A1F3-BA168F19AEA0}" type="parTrans" cxnId="{784D149D-DCB9-47B4-A0EE-9FFAC99C59E8}">
      <dgm:prSet/>
      <dgm:spPr/>
      <dgm:t>
        <a:bodyPr/>
        <a:lstStyle/>
        <a:p>
          <a:endParaRPr lang="en-US"/>
        </a:p>
      </dgm:t>
    </dgm:pt>
    <dgm:pt modelId="{9867EAC9-27C0-4692-A5A4-C78F9021C6BC}" type="sibTrans" cxnId="{784D149D-DCB9-47B4-A0EE-9FFAC99C59E8}">
      <dgm:prSet/>
      <dgm:spPr/>
      <dgm:t>
        <a:bodyPr/>
        <a:lstStyle/>
        <a:p>
          <a:endParaRPr lang="en-US"/>
        </a:p>
      </dgm:t>
    </dgm:pt>
    <dgm:pt modelId="{9D0A7955-2481-4871-9D66-AE6EC8881665}" type="pres">
      <dgm:prSet presAssocID="{0515C315-3ABD-404B-9306-A795744CECFF}" presName="Name0" presStyleCnt="0">
        <dgm:presLayoutVars>
          <dgm:dir/>
          <dgm:animLvl val="lvl"/>
          <dgm:resizeHandles val="exact"/>
        </dgm:presLayoutVars>
      </dgm:prSet>
      <dgm:spPr/>
    </dgm:pt>
    <dgm:pt modelId="{21B6DCF8-77A1-4E0F-B2DC-03C816F70DDE}" type="pres">
      <dgm:prSet presAssocID="{BFD758A4-4F9F-4E81-A476-DF09D2FB8FB0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B268B-91A1-4D58-8886-871DAFC93187}" type="pres">
      <dgm:prSet presAssocID="{1584C754-FAE9-4232-AEB8-177DEF140BA3}" presName="parTxOnlySpace" presStyleCnt="0"/>
      <dgm:spPr/>
    </dgm:pt>
    <dgm:pt modelId="{FC28681B-6971-4954-8C86-9C3A8C21BBC5}" type="pres">
      <dgm:prSet presAssocID="{D269DE5A-D6AB-4EED-918C-DD6E22D363A6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4D149D-DCB9-47B4-A0EE-9FFAC99C59E8}" srcId="{0515C315-3ABD-404B-9306-A795744CECFF}" destId="{D269DE5A-D6AB-4EED-918C-DD6E22D363A6}" srcOrd="1" destOrd="0" parTransId="{6501E2F8-CC51-480D-A1F3-BA168F19AEA0}" sibTransId="{9867EAC9-27C0-4692-A5A4-C78F9021C6BC}"/>
    <dgm:cxn modelId="{3CF0FCE6-F1A3-4D51-ADEE-4B1954599DC9}" type="presOf" srcId="{0515C315-3ABD-404B-9306-A795744CECFF}" destId="{9D0A7955-2481-4871-9D66-AE6EC8881665}" srcOrd="0" destOrd="0" presId="urn:microsoft.com/office/officeart/2005/8/layout/chevron1"/>
    <dgm:cxn modelId="{842FFE22-FF8F-4569-91A6-E00D51775686}" type="presOf" srcId="{BFD758A4-4F9F-4E81-A476-DF09D2FB8FB0}" destId="{21B6DCF8-77A1-4E0F-B2DC-03C816F70DDE}" srcOrd="0" destOrd="0" presId="urn:microsoft.com/office/officeart/2005/8/layout/chevron1"/>
    <dgm:cxn modelId="{065DBDEE-B254-4280-97EA-385D7EEED10C}" type="presOf" srcId="{D269DE5A-D6AB-4EED-918C-DD6E22D363A6}" destId="{FC28681B-6971-4954-8C86-9C3A8C21BBC5}" srcOrd="0" destOrd="0" presId="urn:microsoft.com/office/officeart/2005/8/layout/chevron1"/>
    <dgm:cxn modelId="{366544F0-9248-4B27-8FB8-CC39981EE4BC}" srcId="{0515C315-3ABD-404B-9306-A795744CECFF}" destId="{BFD758A4-4F9F-4E81-A476-DF09D2FB8FB0}" srcOrd="0" destOrd="0" parTransId="{B33ED3EC-66ED-4FE8-AA7C-879F587144EC}" sibTransId="{1584C754-FAE9-4232-AEB8-177DEF140BA3}"/>
    <dgm:cxn modelId="{586A3064-74D6-489C-A62D-55485A5AD15D}" type="presParOf" srcId="{9D0A7955-2481-4871-9D66-AE6EC8881665}" destId="{21B6DCF8-77A1-4E0F-B2DC-03C816F70DDE}" srcOrd="0" destOrd="0" presId="urn:microsoft.com/office/officeart/2005/8/layout/chevron1"/>
    <dgm:cxn modelId="{9E7A2165-3C7D-4975-A476-9903B09E3325}" type="presParOf" srcId="{9D0A7955-2481-4871-9D66-AE6EC8881665}" destId="{130B268B-91A1-4D58-8886-871DAFC93187}" srcOrd="1" destOrd="0" presId="urn:microsoft.com/office/officeart/2005/8/layout/chevron1"/>
    <dgm:cxn modelId="{8A691EEF-1F10-4565-A8B7-EE322519BCCB}" type="presParOf" srcId="{9D0A7955-2481-4871-9D66-AE6EC8881665}" destId="{FC28681B-6971-4954-8C86-9C3A8C21BBC5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C4AE1C-AEE2-4DEE-925F-7194B135BE6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491B9A2-C5CD-4026-AC6B-761ABC53B1F2}">
      <dgm:prSet phldrT="[Text]"/>
      <dgm:spPr>
        <a:solidFill>
          <a:srgbClr val="C00000"/>
        </a:solidFill>
      </dgm:spPr>
      <dgm:t>
        <a:bodyPr/>
        <a:lstStyle/>
        <a:p>
          <a:r>
            <a:rPr lang="bn-BD" dirty="0" smtClean="0"/>
            <a:t>ইতিহ</a:t>
          </a:r>
          <a:endParaRPr lang="en-US" dirty="0"/>
        </a:p>
      </dgm:t>
    </dgm:pt>
    <dgm:pt modelId="{56BF0DAE-2270-4869-B731-AA74C3C5188E}" type="parTrans" cxnId="{70E497CD-1A04-4FCF-91CA-E6739E254BFC}">
      <dgm:prSet/>
      <dgm:spPr/>
      <dgm:t>
        <a:bodyPr/>
        <a:lstStyle/>
        <a:p>
          <a:endParaRPr lang="en-US"/>
        </a:p>
      </dgm:t>
    </dgm:pt>
    <dgm:pt modelId="{2808A562-5151-436A-A9E8-39B5EA66482A}" type="sibTrans" cxnId="{70E497CD-1A04-4FCF-91CA-E6739E254BFC}">
      <dgm:prSet/>
      <dgm:spPr/>
      <dgm:t>
        <a:bodyPr/>
        <a:lstStyle/>
        <a:p>
          <a:endParaRPr lang="en-US"/>
        </a:p>
      </dgm:t>
    </dgm:pt>
    <dgm:pt modelId="{437579CF-B5B0-4D9A-9A48-5A493A5BA096}">
      <dgm:prSet phldrT="[Text]"/>
      <dgm:spPr>
        <a:solidFill>
          <a:srgbClr val="0070C0"/>
        </a:solidFill>
      </dgm:spPr>
      <dgm:t>
        <a:bodyPr/>
        <a:lstStyle/>
        <a:p>
          <a:r>
            <a:rPr lang="bn-BD" dirty="0" smtClean="0"/>
            <a:t>সংস্কৃত শব্দ</a:t>
          </a:r>
          <a:endParaRPr lang="en-US" dirty="0"/>
        </a:p>
      </dgm:t>
    </dgm:pt>
    <dgm:pt modelId="{3B105770-6DBB-417C-BFA7-4737779324D5}" type="parTrans" cxnId="{9DED1609-36D1-4E7D-8574-F712EACF6D39}">
      <dgm:prSet/>
      <dgm:spPr/>
      <dgm:t>
        <a:bodyPr/>
        <a:lstStyle/>
        <a:p>
          <a:endParaRPr lang="en-US"/>
        </a:p>
      </dgm:t>
    </dgm:pt>
    <dgm:pt modelId="{B09F8118-8B7B-4D4C-BA9A-D36CD3A62D44}" type="sibTrans" cxnId="{9DED1609-36D1-4E7D-8574-F712EACF6D39}">
      <dgm:prSet/>
      <dgm:spPr/>
      <dgm:t>
        <a:bodyPr/>
        <a:lstStyle/>
        <a:p>
          <a:endParaRPr lang="en-US"/>
        </a:p>
      </dgm:t>
    </dgm:pt>
    <dgm:pt modelId="{D2DD6AAE-8847-400C-8D3D-B41A71CAE5EA}">
      <dgm:prSet phldrT="[Text]"/>
      <dgm:spPr>
        <a:solidFill>
          <a:srgbClr val="FF0000"/>
        </a:solidFill>
      </dgm:spPr>
      <dgm:t>
        <a:bodyPr/>
        <a:lstStyle/>
        <a:p>
          <a:r>
            <a:rPr lang="bn-BD" dirty="0" smtClean="0"/>
            <a:t>ঐতিহ্য</a:t>
          </a:r>
          <a:endParaRPr lang="en-US" dirty="0"/>
        </a:p>
      </dgm:t>
    </dgm:pt>
    <dgm:pt modelId="{7422E1CB-4968-47B5-8A97-2D01B49AC842}" type="parTrans" cxnId="{5EE9AACF-7C81-4518-B165-676243008A31}">
      <dgm:prSet/>
      <dgm:spPr/>
      <dgm:t>
        <a:bodyPr/>
        <a:lstStyle/>
        <a:p>
          <a:endParaRPr lang="en-US"/>
        </a:p>
      </dgm:t>
    </dgm:pt>
    <dgm:pt modelId="{F589A2C4-D50E-452D-935A-3A52D5F27E4C}" type="sibTrans" cxnId="{5EE9AACF-7C81-4518-B165-676243008A31}">
      <dgm:prSet/>
      <dgm:spPr/>
      <dgm:t>
        <a:bodyPr/>
        <a:lstStyle/>
        <a:p>
          <a:endParaRPr lang="en-US"/>
        </a:p>
      </dgm:t>
    </dgm:pt>
    <dgm:pt modelId="{69A239D6-E927-483C-98A5-2C31AD796468}" type="pres">
      <dgm:prSet presAssocID="{25C4AE1C-AEE2-4DEE-925F-7194B135BE6E}" presName="Name0" presStyleCnt="0">
        <dgm:presLayoutVars>
          <dgm:dir/>
          <dgm:animLvl val="lvl"/>
          <dgm:resizeHandles val="exact"/>
        </dgm:presLayoutVars>
      </dgm:prSet>
      <dgm:spPr/>
    </dgm:pt>
    <dgm:pt modelId="{1775C740-94D4-4CDC-B6B8-854176A8144A}" type="pres">
      <dgm:prSet presAssocID="{5491B9A2-C5CD-4026-AC6B-761ABC53B1F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190F6-8CC6-456C-86B5-393C3674CBDE}" type="pres">
      <dgm:prSet presAssocID="{2808A562-5151-436A-A9E8-39B5EA66482A}" presName="parTxOnlySpace" presStyleCnt="0"/>
      <dgm:spPr/>
    </dgm:pt>
    <dgm:pt modelId="{2BFD6DC5-3511-4A73-98DF-F3C7D9A2DA08}" type="pres">
      <dgm:prSet presAssocID="{437579CF-B5B0-4D9A-9A48-5A493A5BA09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DAECB-334E-40F1-A45B-7702F7238DAF}" type="pres">
      <dgm:prSet presAssocID="{B09F8118-8B7B-4D4C-BA9A-D36CD3A62D44}" presName="parTxOnlySpace" presStyleCnt="0"/>
      <dgm:spPr/>
    </dgm:pt>
    <dgm:pt modelId="{3C99C6E8-498F-467A-AA26-7A612042A05A}" type="pres">
      <dgm:prSet presAssocID="{D2DD6AAE-8847-400C-8D3D-B41A71CAE5E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ED1609-36D1-4E7D-8574-F712EACF6D39}" srcId="{25C4AE1C-AEE2-4DEE-925F-7194B135BE6E}" destId="{437579CF-B5B0-4D9A-9A48-5A493A5BA096}" srcOrd="1" destOrd="0" parTransId="{3B105770-6DBB-417C-BFA7-4737779324D5}" sibTransId="{B09F8118-8B7B-4D4C-BA9A-D36CD3A62D44}"/>
    <dgm:cxn modelId="{128E9009-6FCE-4C10-97D2-9BFABB82C4DB}" type="presOf" srcId="{5491B9A2-C5CD-4026-AC6B-761ABC53B1F2}" destId="{1775C740-94D4-4CDC-B6B8-854176A8144A}" srcOrd="0" destOrd="0" presId="urn:microsoft.com/office/officeart/2005/8/layout/chevron1"/>
    <dgm:cxn modelId="{648D59B4-9DE1-4FC6-9155-E58D67FDDCCE}" type="presOf" srcId="{437579CF-B5B0-4D9A-9A48-5A493A5BA096}" destId="{2BFD6DC5-3511-4A73-98DF-F3C7D9A2DA08}" srcOrd="0" destOrd="0" presId="urn:microsoft.com/office/officeart/2005/8/layout/chevron1"/>
    <dgm:cxn modelId="{5EE9AACF-7C81-4518-B165-676243008A31}" srcId="{25C4AE1C-AEE2-4DEE-925F-7194B135BE6E}" destId="{D2DD6AAE-8847-400C-8D3D-B41A71CAE5EA}" srcOrd="2" destOrd="0" parTransId="{7422E1CB-4968-47B5-8A97-2D01B49AC842}" sibTransId="{F589A2C4-D50E-452D-935A-3A52D5F27E4C}"/>
    <dgm:cxn modelId="{9716FA52-0B4A-422E-A34D-D3D4C39F7D83}" type="presOf" srcId="{25C4AE1C-AEE2-4DEE-925F-7194B135BE6E}" destId="{69A239D6-E927-483C-98A5-2C31AD796468}" srcOrd="0" destOrd="0" presId="urn:microsoft.com/office/officeart/2005/8/layout/chevron1"/>
    <dgm:cxn modelId="{70E497CD-1A04-4FCF-91CA-E6739E254BFC}" srcId="{25C4AE1C-AEE2-4DEE-925F-7194B135BE6E}" destId="{5491B9A2-C5CD-4026-AC6B-761ABC53B1F2}" srcOrd="0" destOrd="0" parTransId="{56BF0DAE-2270-4869-B731-AA74C3C5188E}" sibTransId="{2808A562-5151-436A-A9E8-39B5EA66482A}"/>
    <dgm:cxn modelId="{4ABD9ED1-6EBA-411B-8C8C-20CE7A90908D}" type="presOf" srcId="{D2DD6AAE-8847-400C-8D3D-B41A71CAE5EA}" destId="{3C99C6E8-498F-467A-AA26-7A612042A05A}" srcOrd="0" destOrd="0" presId="urn:microsoft.com/office/officeart/2005/8/layout/chevron1"/>
    <dgm:cxn modelId="{6D13D0C1-6E50-45CD-8BC2-3557E26270CA}" type="presParOf" srcId="{69A239D6-E927-483C-98A5-2C31AD796468}" destId="{1775C740-94D4-4CDC-B6B8-854176A8144A}" srcOrd="0" destOrd="0" presId="urn:microsoft.com/office/officeart/2005/8/layout/chevron1"/>
    <dgm:cxn modelId="{A664D9B9-52B4-4EA1-BF38-7DD138D05755}" type="presParOf" srcId="{69A239D6-E927-483C-98A5-2C31AD796468}" destId="{BF2190F6-8CC6-456C-86B5-393C3674CBDE}" srcOrd="1" destOrd="0" presId="urn:microsoft.com/office/officeart/2005/8/layout/chevron1"/>
    <dgm:cxn modelId="{F458E528-5AA2-46B0-B16F-2684B33F7A17}" type="presParOf" srcId="{69A239D6-E927-483C-98A5-2C31AD796468}" destId="{2BFD6DC5-3511-4A73-98DF-F3C7D9A2DA08}" srcOrd="2" destOrd="0" presId="urn:microsoft.com/office/officeart/2005/8/layout/chevron1"/>
    <dgm:cxn modelId="{60FA4E72-793A-4C49-91C6-A5D3EDE19358}" type="presParOf" srcId="{69A239D6-E927-483C-98A5-2C31AD796468}" destId="{E7ADAECB-334E-40F1-A45B-7702F7238DAF}" srcOrd="3" destOrd="0" presId="urn:microsoft.com/office/officeart/2005/8/layout/chevron1"/>
    <dgm:cxn modelId="{45D4028E-1FC2-47A8-83EB-C2300F16C0E4}" type="presParOf" srcId="{69A239D6-E927-483C-98A5-2C31AD796468}" destId="{3C99C6E8-498F-467A-AA26-7A612042A05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94FE08-2535-47A3-84DC-F7BAAE918E3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D2B9083-C61A-47A5-9A08-3818A2488102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/>
            <a:t>Historia</a:t>
          </a:r>
          <a:endParaRPr lang="en-US" dirty="0"/>
        </a:p>
      </dgm:t>
    </dgm:pt>
    <dgm:pt modelId="{0319700A-5C2A-41D5-9DC6-1B5EF562329D}" type="parTrans" cxnId="{F96A233A-AB49-4E4B-AF14-D9F5F22D9866}">
      <dgm:prSet/>
      <dgm:spPr/>
      <dgm:t>
        <a:bodyPr/>
        <a:lstStyle/>
        <a:p>
          <a:endParaRPr lang="en-US"/>
        </a:p>
      </dgm:t>
    </dgm:pt>
    <dgm:pt modelId="{0507E748-BE05-40EF-ACBD-ACC8205F417B}" type="sibTrans" cxnId="{F96A233A-AB49-4E4B-AF14-D9F5F22D9866}">
      <dgm:prSet/>
      <dgm:spPr/>
      <dgm:t>
        <a:bodyPr/>
        <a:lstStyle/>
        <a:p>
          <a:endParaRPr lang="en-US"/>
        </a:p>
      </dgm:t>
    </dgm:pt>
    <dgm:pt modelId="{71A1125F-0C22-4100-8ED5-B0318DF81769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Greek Language</a:t>
          </a:r>
          <a:endParaRPr lang="en-US" dirty="0"/>
        </a:p>
      </dgm:t>
    </dgm:pt>
    <dgm:pt modelId="{D06A2FDA-5754-48CA-9C58-ABF29E0D86EF}" type="parTrans" cxnId="{76F7EC11-4898-4B94-9F3E-B7EB44362DC6}">
      <dgm:prSet/>
      <dgm:spPr/>
      <dgm:t>
        <a:bodyPr/>
        <a:lstStyle/>
        <a:p>
          <a:endParaRPr lang="en-US"/>
        </a:p>
      </dgm:t>
    </dgm:pt>
    <dgm:pt modelId="{3A9174C1-D701-4572-852B-3667F2FE1B0A}" type="sibTrans" cxnId="{76F7EC11-4898-4B94-9F3E-B7EB44362DC6}">
      <dgm:prSet/>
      <dgm:spPr/>
      <dgm:t>
        <a:bodyPr/>
        <a:lstStyle/>
        <a:p>
          <a:endParaRPr lang="en-US"/>
        </a:p>
      </dgm:t>
    </dgm:pt>
    <dgm:pt modelId="{8C762D34-664D-4DD9-AAA1-4956520FB894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Past Event</a:t>
          </a:r>
          <a:endParaRPr lang="en-US" dirty="0"/>
        </a:p>
      </dgm:t>
    </dgm:pt>
    <dgm:pt modelId="{6534CA62-F8E8-41D2-9756-61317F9D38CC}" type="parTrans" cxnId="{FC076B28-38C3-4F8E-990E-8058C4F5559D}">
      <dgm:prSet/>
      <dgm:spPr/>
      <dgm:t>
        <a:bodyPr/>
        <a:lstStyle/>
        <a:p>
          <a:endParaRPr lang="en-US"/>
        </a:p>
      </dgm:t>
    </dgm:pt>
    <dgm:pt modelId="{53AC4A2F-CDB5-4D4B-B002-BEC4853AD4A5}" type="sibTrans" cxnId="{FC076B28-38C3-4F8E-990E-8058C4F5559D}">
      <dgm:prSet/>
      <dgm:spPr/>
      <dgm:t>
        <a:bodyPr/>
        <a:lstStyle/>
        <a:p>
          <a:endParaRPr lang="en-US"/>
        </a:p>
      </dgm:t>
    </dgm:pt>
    <dgm:pt modelId="{5EFBF6FF-CA26-4A0B-9C71-079C4D17C41D}" type="pres">
      <dgm:prSet presAssocID="{0A94FE08-2535-47A3-84DC-F7BAAE918E3F}" presName="Name0" presStyleCnt="0">
        <dgm:presLayoutVars>
          <dgm:dir/>
          <dgm:animLvl val="lvl"/>
          <dgm:resizeHandles val="exact"/>
        </dgm:presLayoutVars>
      </dgm:prSet>
      <dgm:spPr/>
    </dgm:pt>
    <dgm:pt modelId="{16E0069B-87D7-42D3-AA22-A7E0F013C86F}" type="pres">
      <dgm:prSet presAssocID="{1D2B9083-C61A-47A5-9A08-3818A248810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C6AE3-8832-46F7-B1B1-D8B7CB367615}" type="pres">
      <dgm:prSet presAssocID="{0507E748-BE05-40EF-ACBD-ACC8205F417B}" presName="parTxOnlySpace" presStyleCnt="0"/>
      <dgm:spPr/>
    </dgm:pt>
    <dgm:pt modelId="{6EC58EEE-4FD6-4C85-9689-AF948F2791F5}" type="pres">
      <dgm:prSet presAssocID="{71A1125F-0C22-4100-8ED5-B0318DF8176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93FDE-2B92-4BB5-8A7F-7EE8C794294E}" type="pres">
      <dgm:prSet presAssocID="{3A9174C1-D701-4572-852B-3667F2FE1B0A}" presName="parTxOnlySpace" presStyleCnt="0"/>
      <dgm:spPr/>
    </dgm:pt>
    <dgm:pt modelId="{A2FFC6C9-0CD4-4BB9-9766-A6924479B20A}" type="pres">
      <dgm:prSet presAssocID="{8C762D34-664D-4DD9-AAA1-4956520FB89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6A233A-AB49-4E4B-AF14-D9F5F22D9866}" srcId="{0A94FE08-2535-47A3-84DC-F7BAAE918E3F}" destId="{1D2B9083-C61A-47A5-9A08-3818A2488102}" srcOrd="0" destOrd="0" parTransId="{0319700A-5C2A-41D5-9DC6-1B5EF562329D}" sibTransId="{0507E748-BE05-40EF-ACBD-ACC8205F417B}"/>
    <dgm:cxn modelId="{CF54A76E-92E4-4652-99AE-347C7404CFD7}" type="presOf" srcId="{1D2B9083-C61A-47A5-9A08-3818A2488102}" destId="{16E0069B-87D7-42D3-AA22-A7E0F013C86F}" srcOrd="0" destOrd="0" presId="urn:microsoft.com/office/officeart/2005/8/layout/chevron1"/>
    <dgm:cxn modelId="{76F7EC11-4898-4B94-9F3E-B7EB44362DC6}" srcId="{0A94FE08-2535-47A3-84DC-F7BAAE918E3F}" destId="{71A1125F-0C22-4100-8ED5-B0318DF81769}" srcOrd="1" destOrd="0" parTransId="{D06A2FDA-5754-48CA-9C58-ABF29E0D86EF}" sibTransId="{3A9174C1-D701-4572-852B-3667F2FE1B0A}"/>
    <dgm:cxn modelId="{BD09544F-F9D6-4788-A248-BA46D25E103D}" type="presOf" srcId="{0A94FE08-2535-47A3-84DC-F7BAAE918E3F}" destId="{5EFBF6FF-CA26-4A0B-9C71-079C4D17C41D}" srcOrd="0" destOrd="0" presId="urn:microsoft.com/office/officeart/2005/8/layout/chevron1"/>
    <dgm:cxn modelId="{FD171F0E-B31F-4591-86A5-2708428846CD}" type="presOf" srcId="{71A1125F-0C22-4100-8ED5-B0318DF81769}" destId="{6EC58EEE-4FD6-4C85-9689-AF948F2791F5}" srcOrd="0" destOrd="0" presId="urn:microsoft.com/office/officeart/2005/8/layout/chevron1"/>
    <dgm:cxn modelId="{D2FCB40D-1EDA-49CB-8411-76C11EC045C3}" type="presOf" srcId="{8C762D34-664D-4DD9-AAA1-4956520FB894}" destId="{A2FFC6C9-0CD4-4BB9-9766-A6924479B20A}" srcOrd="0" destOrd="0" presId="urn:microsoft.com/office/officeart/2005/8/layout/chevron1"/>
    <dgm:cxn modelId="{FC076B28-38C3-4F8E-990E-8058C4F5559D}" srcId="{0A94FE08-2535-47A3-84DC-F7BAAE918E3F}" destId="{8C762D34-664D-4DD9-AAA1-4956520FB894}" srcOrd="2" destOrd="0" parTransId="{6534CA62-F8E8-41D2-9756-61317F9D38CC}" sibTransId="{53AC4A2F-CDB5-4D4B-B002-BEC4853AD4A5}"/>
    <dgm:cxn modelId="{CE9383F8-0DA7-4561-A38F-73586F544A54}" type="presParOf" srcId="{5EFBF6FF-CA26-4A0B-9C71-079C4D17C41D}" destId="{16E0069B-87D7-42D3-AA22-A7E0F013C86F}" srcOrd="0" destOrd="0" presId="urn:microsoft.com/office/officeart/2005/8/layout/chevron1"/>
    <dgm:cxn modelId="{51920F22-4F47-4159-B6DE-4D56C3BFE6E3}" type="presParOf" srcId="{5EFBF6FF-CA26-4A0B-9C71-079C4D17C41D}" destId="{802C6AE3-8832-46F7-B1B1-D8B7CB367615}" srcOrd="1" destOrd="0" presId="urn:microsoft.com/office/officeart/2005/8/layout/chevron1"/>
    <dgm:cxn modelId="{BCDBAF9D-06E1-4D2D-9D54-4EE839CB94F4}" type="presParOf" srcId="{5EFBF6FF-CA26-4A0B-9C71-079C4D17C41D}" destId="{6EC58EEE-4FD6-4C85-9689-AF948F2791F5}" srcOrd="2" destOrd="0" presId="urn:microsoft.com/office/officeart/2005/8/layout/chevron1"/>
    <dgm:cxn modelId="{09CE904C-38B3-4573-A7E7-85F3C34F6E3F}" type="presParOf" srcId="{5EFBF6FF-CA26-4A0B-9C71-079C4D17C41D}" destId="{E2093FDE-2B92-4BB5-8A7F-7EE8C794294E}" srcOrd="3" destOrd="0" presId="urn:microsoft.com/office/officeart/2005/8/layout/chevron1"/>
    <dgm:cxn modelId="{9EAB6579-0367-4B4A-98A2-8C097F8DABD1}" type="presParOf" srcId="{5EFBF6FF-CA26-4A0B-9C71-079C4D17C41D}" destId="{A2FFC6C9-0CD4-4BB9-9766-A6924479B20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8C9E8-8D8B-48CA-9E64-AB7C5A03CB2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016FB-E86F-457A-A239-FF8BFF143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8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September 27,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949036" y="6453393"/>
            <a:ext cx="686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1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 জাকিরুল ইসলামসহকারী শিক্ষক(কম্পিউটার)মোবারকগঞ্জ চিনিকল মাধ্যমিক বিদ্যালয়</a:t>
            </a:r>
            <a:endParaRPr lang="bn-BD" sz="1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September 27,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4488" y="5791200"/>
            <a:ext cx="5181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সবাইকে শুভেচ্ছা 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B0F0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6" name="Picture 5" descr="00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991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7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ound Diagonal Corner Rectangle 2"/>
          <p:cNvSpPr/>
          <p:nvPr/>
        </p:nvSpPr>
        <p:spPr>
          <a:xfrm>
            <a:off x="1195647" y="0"/>
            <a:ext cx="6781800" cy="990600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ইতিহাসের জনক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76" y="5921514"/>
            <a:ext cx="5026024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হেরোডটাস (গ্রিক ঐতিহাসিক)</a:t>
            </a:r>
          </a:p>
          <a:p>
            <a:pPr algn="ctr"/>
            <a:r>
              <a:rPr lang="bn-BD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সময়কাল : ৪৪৮ খ্রী.পূ.—৪২৫ খ্রী. পূ.)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utoShape 4" descr="Histories (440 BC)"/>
          <p:cNvSpPr>
            <a:spLocks noChangeAspect="1" noChangeArrowheads="1"/>
          </p:cNvSpPr>
          <p:nvPr/>
        </p:nvSpPr>
        <p:spPr bwMode="auto">
          <a:xfrm>
            <a:off x="155575" y="-503238"/>
            <a:ext cx="6858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istories (440 BC)"/>
          <p:cNvSpPr>
            <a:spLocks noChangeAspect="1" noChangeArrowheads="1"/>
          </p:cNvSpPr>
          <p:nvPr/>
        </p:nvSpPr>
        <p:spPr bwMode="auto">
          <a:xfrm>
            <a:off x="307975" y="-350838"/>
            <a:ext cx="6858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9" descr="data:image/jpeg;base64,/9j/4AAQSkZJRgABAQAAAQABAAD/2wCEAAkGBwgHBgkIBwgKCgkLDRYPDQwMDRsUFRAWIB0iIiAdHx8kKDQsJCYxJx8fLT0tMTU3Ojo6Iys/RD84QzQ5OjcBCgoKDQwNGg8PGjclHyU3Nzc3Nzc3Nzc3Nzc3Nzc3Nzc3Nzc3Nzc3Nzc3Nzc3Nzc3Nzc3Nzc3Nzc3Nzc3Nzc3N//AABEIAK8AcwMBIgACEQEDEQH/xAAbAAACAwEBAQAAAAAAAAAAAAAAAQIDBAUGB//EADwQAAIBAwMBBQYEAwYHAAAAAAECAwAEERIhMUEFEyJRcRQyYYGRoSOxwdGSovAGJENScuEVNEJEgsLx/8QAFAEBAAAAAAAAAAAAAAAAAAAAAP/EABQRAQAAAAAAAAAAAAAAAAAAAAD/2gAMAwEAAhEDEQA/AMJG1RIqRGKVBWdqRFSIoAoIUjUtxUTQI0qlSoOP2sj2lxH2hAOPDKB1HQmuhbTx3MQkiYEHn4GrJokljaNxlGBDelcbs+Cfs29MMpHcS7KwOxPT50Ha3pYp81XPIsMLyvwgyaCu7uobRNc7YzwOp9BXIm7eOT3MAx5ud/tXLuJpb24aRtRduB5fCrvZkjXVK+B50HQi7duNA/Ci+/70VkjFroHjH8J/aig9vpqBFSBqLHNAsVHipGoE0ATVZ5qTHaoE0BmilRQFVXMK3MLROTg8Ecg9DVtI80GayneRDHNjv4jpf4+RHwNZf7QsV7P0/wCZwD+daL6N42W7gXVJGMMv+dOo9etV9qRi/wCzM25DZ0umOtB5/s+IuzSEHC8nFQminlcuYmOTgADj4CvUPYxf8Pa1UaU0Y2HXzrzsUwS27xANSjGPI8Z+H+4oKo1ITBG4JpVptLYPbq3faedsfGig9qfSoHapZqEhoL4Lcz21xKrqDDo8JYDOokckjyqYsAe1Ese9PiVW1gA8oG8/jisiXEkcMsK40S6dYx5HaprfTLdrdeDvVAA8IxgLpG3pQTgtRPdSw/i+CN3ChQWOBnGAf1oNkBeXUIlDR2wdnkUf9KnHHnkgVTHcyRvI0ehO8RkICjGkjBx8ql7fce0+0al73SUZtI8YIwdQ65HOfXmgmbRSLR45dUdxIY8lcFGBGR9GUj1p3NlHHFcyQys3s0vdyK64O5IBGCcjI+W3NVNdSM0R8KiE5RVGADnPHrRc3ks/eBgiiR+8cIuAzb7n6n60F7dngSzW5lIuYYmkYFfCSq6mUHPOM9OR86rS3gNi9w0koaN1jKhBglgx8+PB96i99PIDqKazH3bSaRqZcYwT12288VATOLdrfI7tnVyMb5AIG/8A5GgvjsQ7WYEhxcxNJnTnTpLjH8n3rn2tp7JBNOpZrdpMAKoIgY4xq32ViTg45GOorYt5MIVjBTCqyqxQalDZyAfmfqaqkZns5rYYVJVKsyjxAHB59QKCHw56etcPtCC3FwILaEmVl8Sx8AcDI89/tXTspyyPDcYE8Oz+TDo3oa5V92kJVkSxkVN8PIBgtQXR9mxRoqSXUKuOVLcUVy4Tb92MrM56tkDNFB7fFUyUzJmoM2aBEVE080HBoI0ZoxRigdI5NSzilmgQp0Dc0AHega1LGaSA7fGpNsNRGy70Hm/7QzB7pLaIYfT+I/mDvj02zXHkcHwJ7g4+PxNbJ5VuIJ7sDDM4TV553/IfeufQaIj4BRRF7gooPanatLQ2w7PW5zN3jO0enI05ABz6b1lPlUzK5t/Z8/hBi+MDnGDv8hQbrbsxZ/YyZgonikdsuoIK6+ByfcrPaW8c1pczuxHc6MAMozqDef8ApHrUEvJ0MJSTBhVlj8I8IOc/mfrUYbiWCOSOMrokxqDIDnGccj4n60ERsOeN8V0r7sxLY35Egf2aRVTDKSctjcDiuUNhjkEY3rS95PIbhpJNRuGDSnSPEQcj0oJTxJHDaOSR36FnzuFw5Xb6U722itbsI4kMWnKujKe8B4ZTwQf3HSqJJ5HWFS2RDkJsNt8/PcmoTSvKwLkeEYACgADJOABtyT9aDoydnwr2lc20TvothI0hbGSEyTj5AVVNbRi3huImfS8jxsrYyCuk7HqCGHToaqS6uDdm67widmLM4A3J5246n605JpHwGICrnSqqABnnYbUGntewXs6URoXJy+zjBwrFQQR0OPzpXnZ6JeXlp3rhI45SHyFPhQtydhxVUt3NcB1mfUryGUjA948keWaje3lwy3Nwrjv3RgzFAc5Ug7EY4oPK2HZ8F5G1nHIxkDSSQxLImuYgqoVW3Utp1EAc425rif1xit7X0kcvf2pRSTyYl8JB1AqMeEgnbGMYrB60F8XuCiiL3BRQezo4p7U9s8UEaXNM0gcUDpZp880sUDpc0UD40FikCmWzSCinjFAb0/WltRmg8ffWvsl7JbNhY38SNwB5ftWJ0aNyjrpZdiK9f2x2eL638OFlTdG/SvLlXkPczKyzR7AkdB0P70Ci9wUVZFDIEGYz8gTRQewPNHzpUUCNSGju2J1d4CNPljr/AF8KvsoI7h5FlLjTG8gK430qWI+1XWlgk7WoaRlF1M0UZ0504xu38Q9BQU/3bGQJOnveu/8AXrSPs5fKK5j0nGvnVjbj44rX2d2a17bwyq4RXn7t8jJRcDxfcj1xvvWLu9Uqxk48eD8N6Cb+ya/8XTlTjbjrWbv7d5pIoteUXLOeAdsA/HGr7Vo7XtfZZba1gnRrm7vmtIjsQpBQaj/FxR2b2VEEso0kfM9z3MhcDVqyuW/m46Y60E1aAatKMeSCf9O381Sc22H0iXPK54O55+3zzULVFliuHyQYou8AwDnxqv8A7farPZSezzd5XZwpQ86TkBvTIxQRYwd0AA2vQMnpqz+WPyrOea33HZ/dQPMsmuMKuSBjSxxlT5c7HqPniNzZxpFKySMWhSJ2VhswcA7fEZ+maDHmsN9YRXZ17pKBgSAZ+uea2UKN6Dgx9i3qLpSRGUZwdRGaK9LH7o2ooPES9o305P48gx0j2ApR9oX0RyLiQ/Bzq+xqctzEhCBNZHQbKKSTwTZRk7tjsCTt9aDrdmdul5BHP+G7AqJF2BzsQfWu2k0kasqSOFblQxwfUV4i6gML7e7vgb7V6PsO6a5s8OcvGdJPmOlB0xLIukK7DHGGO24P5gH5Cqbq6W2ia4lc+HfPUn96srlX1ue07gwq5WGD32HVj0Hp+tAuymue0Ll7+6kYrrJjVmJAY8n12G9dpp5mkWRppDIpyHLkkH1rPDEkESxRrhEGBUzztQWrczqzMJpAzDDEOckfH7fQUu9k0Ed4+kjTjUeM5x6Z3qun0oLTK7asux1Y1ZJ3xxmm80jgB5ZGA4BYkeVVCkaB0A0AedBFBdGzaBvRSjB0Cig+fccCtS2gKajJswGABSjSAkgEsdJ5yP0/Wp2zyCAADUxbCADcn/7+tBeLZ72xMlsC7RnByNzWn+zGe8uedOF2Pnk10+yIu57OhUoVfGWzznNSigisPapyQqu5kY+Q8v686B3szxhIof8AmJcrH8PNj8BVtvAtvCsacKOfM9TVFjG7M13OpWWQDSv+ROg/WtdAGkadFACnnao06Ao60CjOKCW2RTFQG9MUGiMeAUUo/cFFB4q3W3jaKe5T8PVhhEdjzXWtI2ilSe00XNscqdI8af75NedjkaNiVxvyCMg+ta7S69nLS26hXA3ToR+39egeurDJ/frruv8AtoGy/lI/Qeg/OqR2j7XbKtoNNxIdJz/h+ZroW8KW8KxR+6vn1PnQWUqfNKgfFFBp4yKBZpU8UqAooozQNaBzRRQWrrI8MgA8tGaVSj9wUUHz2mCQQQcEcHypZHxoz60G+wna2vIp4gdDnDqvQdf3r1ox04rx1q391uSo8SFW38s4P6H5V6bsqUy9nwMedOD8tqDYKRo3pb0EqWcUCgAmgM1FjsalSxkUCp4pgGgg0BRRg0t6C6P3BRRGfAKVB//Z"/>
          <p:cNvSpPr>
            <a:spLocks noChangeAspect="1" noChangeArrowheads="1"/>
          </p:cNvSpPr>
          <p:nvPr/>
        </p:nvSpPr>
        <p:spPr bwMode="auto">
          <a:xfrm>
            <a:off x="155575" y="-800100"/>
            <a:ext cx="10953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86400" y="5918091"/>
            <a:ext cx="3097878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হেরোডটাস রচিত গ্রন্থ : </a:t>
            </a:r>
            <a:r>
              <a:rPr lang="bn-BD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হিস্টোরিজ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4" name="Picture 2" descr="C:\Users\Jakirul\Desktop\history\gffds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128" y="1143000"/>
            <a:ext cx="4625872" cy="4631266"/>
          </a:xfrm>
          <a:prstGeom prst="rect">
            <a:avLst/>
          </a:prstGeom>
          <a:noFill/>
        </p:spPr>
      </p:pic>
      <p:pic>
        <p:nvPicPr>
          <p:cNvPr id="18435" name="Picture 3" descr="C:\Users\Jakirul\Desktop\history\sfsd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143001"/>
            <a:ext cx="3200400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053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3900" y="1905000"/>
            <a:ext cx="7391400" cy="440120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endPara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র‍্যাপসনের মতে</a:t>
            </a:r>
          </a:p>
          <a:p>
            <a:pPr algn="ctr"/>
            <a:r>
              <a:rPr lang="bn-BD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 </a:t>
            </a:r>
            <a:r>
              <a:rPr lang="bn-BD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 ঘটনার বৈজ্ঞানিক ও ধারাবাহিক বর্ণনা।</a:t>
            </a:r>
          </a:p>
          <a:p>
            <a:pPr algn="ctr"/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লিওপোল্ড ফন র‍্যাংকে মনে করেন</a:t>
            </a:r>
          </a:p>
          <a:p>
            <a:pPr algn="ctr"/>
            <a:r>
              <a:rPr lang="bn-BD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প্রকৃতপক্ষে যা ঘটেছিল তার অনুসন্ধান ও সত্য বিবরণই ইতিহাস</a:t>
            </a:r>
            <a:r>
              <a:rPr lang="bn-BD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981200" y="0"/>
            <a:ext cx="4876800" cy="121920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ইতিহাসের </a:t>
            </a:r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4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051560" y="91440"/>
            <a:ext cx="7178040" cy="1066800"/>
          </a:xfrm>
          <a:prstGeom prst="snip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ইতিহাসের উপাদান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F:\Picture &amp; Vedio\History\images bj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886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124" y="3947159"/>
            <a:ext cx="3735036" cy="25131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Picture &amp; Vedio\History\images v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191000" y="1386840"/>
            <a:ext cx="460686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733800"/>
            <a:ext cx="4606865" cy="255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9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" y="1615439"/>
            <a:ext cx="4480560" cy="369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615439"/>
            <a:ext cx="4512222" cy="369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7000" y="228600"/>
            <a:ext cx="32004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 ধরনের উপাদান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8177" y="5562600"/>
            <a:ext cx="2550698" cy="707886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লিখিত উপাদান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5277164" y="5532120"/>
            <a:ext cx="2856872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অলিখিত উপাদান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88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7724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ইতিহাসের উপদ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BD" sz="4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নের </a:t>
            </a:r>
            <a:r>
              <a:rPr lang="bn-BD" sz="4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682240"/>
            <a:ext cx="7772400" cy="34163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সব তথ্য প্রমাণের উপর ভিত্তি করে ঐতিহাসিক সত্যকে প্রতিষ্ঠত করা সম্ভব তাকেই ইতিহাসের উপদান বলা হয়।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Picture &amp; Vedio\History\Mughal co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43053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Picture &amp; Vedio\History\stone_age_indi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4038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5638800"/>
            <a:ext cx="2362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মুদ্র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5731133"/>
            <a:ext cx="32766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প্রত্নতাত্ত্বিক খননে প্রাপ্ত বস্তু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2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5112" y="93693"/>
            <a:ext cx="3810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অলিখিত উপাদান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73"/>
          <a:stretch/>
        </p:blipFill>
        <p:spPr bwMode="auto">
          <a:xfrm>
            <a:off x="1055146" y="887506"/>
            <a:ext cx="6934200" cy="46609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75112" y="5715000"/>
            <a:ext cx="3050835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lvl="0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নিত্যব্যবহার্য জিনিসপত্র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74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0"/>
            <a:ext cx="5105400" cy="11430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লিখিত 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8138160" cy="4882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6211669"/>
            <a:ext cx="25908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সাহিত্য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9" y="1371600"/>
            <a:ext cx="8471901" cy="4800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400" y="6150114"/>
            <a:ext cx="269389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দলিলপত্র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0" name="Picture 2" descr="C:\Users\Jakirul\Desktop\history\ewrqw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227999"/>
            <a:ext cx="8686800" cy="486529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00400" y="6199256"/>
            <a:ext cx="2693894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চিঠিপত্র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8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127760" y="228600"/>
            <a:ext cx="6781800" cy="1066800"/>
          </a:xfrm>
          <a:prstGeom prst="round2Same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ভৌগোলিক ইতিহাস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1676400"/>
            <a:ext cx="2667000" cy="480131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স্থানকে ভিত্তি ধরে ইতিহাস</a:t>
            </a:r>
          </a:p>
          <a:p>
            <a:r>
              <a:rPr lang="bn-BD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 : বাংলাদেশের ইতিহাস, ভারতবর্ষের ইতিহাস, ঢাকার ইতিহাস</a:t>
            </a:r>
          </a:p>
          <a:p>
            <a:endParaRPr lang="en-US" dirty="0"/>
          </a:p>
        </p:txBody>
      </p:sp>
      <p:pic>
        <p:nvPicPr>
          <p:cNvPr id="6" name="Picture 2" descr="C:\Users\Jakirul\Desktop\history\jgfhf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866" y="1676400"/>
            <a:ext cx="4550134" cy="4778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574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158240" y="152400"/>
            <a:ext cx="6781800" cy="1066800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বিষয়বস্তুগত ইতিহাস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8360" y="1673051"/>
            <a:ext cx="3215640" cy="480131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বা ঘটনাকে ভিত্তি ধরে ইতিহাস</a:t>
            </a:r>
          </a:p>
          <a:p>
            <a:pPr marL="285750" indent="-285750">
              <a:buFont typeface="Arial" pitchFamily="34" charset="0"/>
              <a:buChar char="•"/>
            </a:pPr>
            <a:endParaRPr lang="bn-BD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 : ভাষ আ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ন্দো</a:t>
            </a:r>
            <a:r>
              <a:rPr lang="bn-BD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লনের ইতিহাস, ইসলামের ইতিহাস, সাহিত্যের ইতিহাস </a:t>
            </a:r>
            <a:r>
              <a:rPr lang="bn-BD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সভ্যতার ইতিহাস</a:t>
            </a:r>
            <a:endParaRPr lang="bn-BD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6" name="Picture 2" descr="C:\Users\Jakirul\Desktop\history\ghgf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99" y="1673051"/>
            <a:ext cx="5000625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200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273050"/>
            <a:ext cx="3810000" cy="5853113"/>
          </a:xfrm>
        </p:spPr>
        <p:txBody>
          <a:bodyPr/>
          <a:lstStyle/>
          <a:p>
            <a:pPr marL="0" lvl="0" indent="0" algn="ctr">
              <a:buNone/>
            </a:pPr>
            <a:endParaRPr lang="en-US" sz="2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 algn="ctr">
              <a:buNone/>
            </a:pPr>
            <a:endParaRPr lang="en-US" sz="2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 algn="ctr">
              <a:buNone/>
            </a:pPr>
            <a:endParaRPr lang="en-US" sz="2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 algn="ctr">
              <a:buNone/>
            </a:pPr>
            <a:endParaRPr lang="en-US" sz="2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 algn="ctr">
              <a:buNone/>
            </a:pPr>
            <a:r>
              <a:rPr lang="bn-BD" sz="2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2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 ইতিহাস ও বিশ্বসভ্যতা</a:t>
            </a:r>
            <a:endParaRPr lang="en-US" sz="2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 algn="ctr">
              <a:buNone/>
            </a:pPr>
            <a:r>
              <a:rPr lang="bn-BD" sz="2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শ্রেনিঃ নবম ও দশম</a:t>
            </a:r>
            <a:endParaRPr lang="bn-BD" sz="2600" dirty="0">
              <a:solidFill>
                <a:srgbClr val="59B0B9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 algn="ctr">
              <a:buNone/>
            </a:pPr>
            <a:r>
              <a:rPr lang="bn-BD" sz="2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 </a:t>
            </a:r>
          </a:p>
          <a:p>
            <a:pPr marL="0" lvl="0" indent="0" algn="ctr">
              <a:buNone/>
            </a:pPr>
            <a:r>
              <a:rPr lang="bn-BD" sz="2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৪০ মিনিটা</a:t>
            </a:r>
          </a:p>
          <a:p>
            <a:pPr marL="0" lvl="0" indent="0" algn="ctr">
              <a:buNone/>
            </a:pPr>
            <a:r>
              <a:rPr lang="bn-BD" sz="2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IN" sz="2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28</a:t>
            </a:r>
            <a:r>
              <a:rPr lang="bn-IN" sz="2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-০</a:t>
            </a:r>
            <a:r>
              <a:rPr lang="en-US" sz="2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IN" sz="2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-২০১</a:t>
            </a:r>
            <a:r>
              <a:rPr lang="en-US" sz="2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bn-IN" sz="2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খ্রি:</a:t>
            </a:r>
            <a:endParaRPr lang="bn-BD" sz="2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4724400" cy="6858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latin typeface="NikoshBAN" pitchFamily="2" charset="0"/>
                <a:cs typeface="NikoshBAN" pitchFamily="2" charset="0"/>
              </a:rPr>
            </a:b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85800"/>
            <a:ext cx="4419600" cy="5638800"/>
          </a:xfrm>
        </p:spPr>
        <p:txBody>
          <a:bodyPr>
            <a:normAutofit lnSpcReduction="10000"/>
          </a:bodyPr>
          <a:lstStyle/>
          <a:p>
            <a:pPr lvl="0" algn="ctr">
              <a:spcBef>
                <a:spcPts val="0"/>
              </a:spcBef>
            </a:pP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ts val="0"/>
              </a:spcBef>
            </a:pP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ts val="0"/>
              </a:spcBef>
            </a:pP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ts val="0"/>
              </a:spcBef>
            </a:pP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ts val="0"/>
              </a:spcBef>
            </a:pP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ts val="0"/>
              </a:spcBef>
            </a:pP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ts val="0"/>
              </a:spcBef>
            </a:pP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মোহাম্মদ 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আমীমুল এহছান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>
              <a:spcBef>
                <a:spcPts val="0"/>
              </a:spcBef>
            </a:pP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lvl="0" algn="ctr">
              <a:spcBef>
                <a:spcPts val="0"/>
              </a:spcBef>
            </a:pP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মাহমুদাবাদ রাজিউদ্দিন আহমেদ রাজু উচ্চ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রায়পুরা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নরসিংদী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0" algn="ctr">
              <a:spcBef>
                <a:spcPts val="0"/>
              </a:spcBef>
            </a:pP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- 01740988191</a:t>
            </a:r>
            <a:endParaRPr lang="bn-BD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200501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flower new.jpg"/>
          <p:cNvPicPr>
            <a:picLocks noChangeAspect="1"/>
          </p:cNvPicPr>
          <p:nvPr/>
        </p:nvPicPr>
        <p:blipFill>
          <a:blip r:embed="rId3"/>
          <a:srcRect r="3333" b="4431"/>
          <a:stretch>
            <a:fillRect/>
          </a:stretch>
        </p:blipFill>
        <p:spPr>
          <a:xfrm>
            <a:off x="990600" y="862013"/>
            <a:ext cx="2794000" cy="2286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7341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066800" y="26894"/>
            <a:ext cx="6781800" cy="1066800"/>
          </a:xfrm>
          <a:prstGeom prst="round2Same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ইতিহাসের প্রকারভেদ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4724400"/>
            <a:ext cx="32766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বিষয়বস্তুগত </a:t>
            </a:r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024" y="1963271"/>
            <a:ext cx="29718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0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ভৌগোলিক ইতিহাস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87478"/>
            <a:ext cx="3200400" cy="1821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08418"/>
            <a:ext cx="3505200" cy="22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2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60" y="-74309"/>
            <a:ext cx="3581400" cy="2405028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1676400" y="304800"/>
            <a:ext cx="2857500" cy="990600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ীয়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438400"/>
            <a:ext cx="7467600" cy="37240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 দল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ইতিহাস ও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Historia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শব্দের উৎপত্তি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বর্ণানা কর?</a:t>
            </a:r>
          </a:p>
          <a:p>
            <a:pPr algn="ctr"/>
            <a:endParaRPr lang="bn-BD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bn-BD" sz="2800" dirty="0" smtClean="0"/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 দল</a:t>
            </a:r>
          </a:p>
          <a:p>
            <a:pPr algn="ctr"/>
            <a:r>
              <a:rPr lang="bn-B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ইতিহাসের লিখিত ও অলিখিত উপাদানের একটি তালিকা তৈরি কর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01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685800" y="26894"/>
            <a:ext cx="7391400" cy="129540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876485"/>
            <a:ext cx="7391400" cy="452431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১।ইতিহাস শব্দের উদ্ভব কোন শব্দ থেকে?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২।ইতিহাসের জনক কে?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৩।লিখিত উপাদান বলতে কী বুঝায়?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উপাদান হিসাবে প্রত্নতাত্তিক নিদর্শনের গুরুত্ব বর্ণানা কর?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৫।ইতিহাস হলো অতীতের ধারাবাহিক বর্ণনা—তুমি কী এই বক্তব্যের সাথে একমত?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9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-icon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1295400" y="1066800"/>
            <a:ext cx="6781800" cy="542544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362200" y="304800"/>
            <a:ext cx="3962400" cy="9525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b="1" dirty="0" smtClean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ctr"/>
            <a:r>
              <a:rPr lang="bn-BD" sz="36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বাড়ির </a:t>
            </a:r>
            <a:r>
              <a:rPr lang="bn-BD" sz="360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কাজ</a:t>
            </a:r>
            <a:endParaRPr lang="en-US" sz="36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ctr"/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124200"/>
            <a:ext cx="8610600" cy="160043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ইতিহাস রচনায়  আলিখিত উপাদানের গরুত্ব 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বর্ণানা কর?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01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"/>
            <a:ext cx="7543800" cy="6400800"/>
          </a:xfrm>
          <a:prstGeom prst="rect">
            <a:avLst/>
          </a:prstGeom>
        </p:spPr>
      </p:pic>
      <p:pic>
        <p:nvPicPr>
          <p:cNvPr id="5" name="Picture 4" descr="dhonnobad-1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261" y="3429000"/>
            <a:ext cx="59840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1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1905000" y="-228600"/>
            <a:ext cx="5943600" cy="1676400"/>
          </a:xfrm>
          <a:prstGeom prst="horizontalScroll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ছবগুলি দেখ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986" y="1672771"/>
            <a:ext cx="3735614" cy="474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661972" y="3718679"/>
            <a:ext cx="1589145" cy="31393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উয়ারী বটেশ্বরে প্রাপ্ত প্রাচীন পুতুল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5" y="974645"/>
            <a:ext cx="5727049" cy="47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032917" y="5584448"/>
            <a:ext cx="3745849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উয়ারী বটেশ্বরে প্রাপ্ত প্রাচীন পুতুল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F:\Picture &amp; Vedio\History\images re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64" y="1034215"/>
            <a:ext cx="8335872" cy="544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638800" y="6417430"/>
            <a:ext cx="28956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শিকারের গুহাচিত্র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52333"/>
            <a:ext cx="8331552" cy="5348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7304" y="5630614"/>
            <a:ext cx="32004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প্রচীন সভ্যাতা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9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21" grpId="0" animBg="1"/>
      <p:bldP spid="24" grpId="0" build="p" animBg="1"/>
      <p:bldP spid="27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55320"/>
            <a:ext cx="609600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44196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33500"/>
            <a:ext cx="415289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4114800" cy="373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741" y="1524000"/>
            <a:ext cx="436379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6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2057400" y="1524000"/>
            <a:ext cx="5943600" cy="16764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আজকের পাঠ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0" name="Snip Diagonal Corner Rectangle 9"/>
          <p:cNvSpPr/>
          <p:nvPr/>
        </p:nvSpPr>
        <p:spPr>
          <a:xfrm>
            <a:off x="1981200" y="3810000"/>
            <a:ext cx="5943600" cy="1066800"/>
          </a:xfrm>
          <a:prstGeom prst="snip2Diag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BD" sz="36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ইতিহাস </a:t>
            </a:r>
            <a:r>
              <a:rPr lang="bn-BD" sz="3600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ও ঐতিহ্যের ধারণা</a:t>
            </a:r>
            <a:endParaRPr lang="en-US" sz="3600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219200" y="381000"/>
            <a:ext cx="6629400" cy="1143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981200"/>
            <a:ext cx="7391400" cy="34163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১।ইতিহাসের সংজ্ঞা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বলতে পারবে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২।ইতিহাস শব্দের উদ্ভব সম্পর্কে বলতে পারবে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৩।ইতিহাসের জনক কে তা বলতে পারবে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৪।লিখিত উপাদানের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সংজ্ঞা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বলতে পারবে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৫।ইতিহাসের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উপাদান হিসাবে প্রত্নতাত্তিক নিদর্শনের গুরুত্ব বর্ণানা বলতে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87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295400" y="838200"/>
            <a:ext cx="6629400" cy="1143000"/>
          </a:xfrm>
          <a:prstGeom prst="round2Same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শব্দের উদ্ভব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96315962"/>
              </p:ext>
            </p:extLst>
          </p:nvPr>
        </p:nvGraphicFramePr>
        <p:xfrm>
          <a:off x="1428750" y="2362200"/>
          <a:ext cx="634365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93011399"/>
              </p:ext>
            </p:extLst>
          </p:nvPr>
        </p:nvGraphicFramePr>
        <p:xfrm>
          <a:off x="1524000" y="3429000"/>
          <a:ext cx="61722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92324157"/>
              </p:ext>
            </p:extLst>
          </p:nvPr>
        </p:nvGraphicFramePr>
        <p:xfrm>
          <a:off x="1562100" y="4419600"/>
          <a:ext cx="62103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24324634"/>
              </p:ext>
            </p:extLst>
          </p:nvPr>
        </p:nvGraphicFramePr>
        <p:xfrm>
          <a:off x="1562100" y="5638800"/>
          <a:ext cx="6096000" cy="66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106005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157</TotalTime>
  <Words>351</Words>
  <Application>Microsoft Office PowerPoint</Application>
  <PresentationFormat>On-screen Show (4:3)</PresentationFormat>
  <Paragraphs>102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Austin</vt:lpstr>
      <vt:lpstr>PowerPoint Presentation</vt:lpstr>
      <vt:lpstr>   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লিখিত উপাদান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RH IT center</cp:lastModifiedBy>
  <cp:revision>60</cp:revision>
  <dcterms:created xsi:type="dcterms:W3CDTF">2006-08-16T00:00:00Z</dcterms:created>
  <dcterms:modified xsi:type="dcterms:W3CDTF">2017-09-28T05:40:05Z</dcterms:modified>
</cp:coreProperties>
</file>